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0F56-DECB-4DF8-9CB9-FA57789EB56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DB32-A842-442A-8613-A0BC31A7E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финише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поколений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642919"/>
            <a:ext cx="6034617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лыжного пробега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785795"/>
            <a:ext cx="60346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8572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Полевая кухня для участников лыжного пробега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571481"/>
            <a:ext cx="60346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митинге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 финише</vt:lpstr>
      <vt:lpstr>Встреча поколений</vt:lpstr>
      <vt:lpstr>После лыжного пробега</vt:lpstr>
      <vt:lpstr>Полевая кухня для участников лыжного пробега</vt:lpstr>
      <vt:lpstr>На митинге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2016-03-10T07:13:58Z</dcterms:created>
  <dcterms:modified xsi:type="dcterms:W3CDTF">2016-03-10T08:06:10Z</dcterms:modified>
</cp:coreProperties>
</file>