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1 квартал 2024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1 квартал 2024 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3743,5тыс. рублей или 25 %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Налоговые                              196,2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51,4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3496,5</a:t>
            </a:r>
          </a:p>
          <a:p>
            <a:r>
              <a:rPr lang="ru-RU" dirty="0" smtClean="0"/>
              <a:t>Излишне уплаченные или взысканные суммы налогов, сборов и иных платежей                                 -0,6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41,2 тыс. руб.</a:t>
            </a:r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17,5 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144,0 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-6,5 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0,1 тыс. руб.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</a:t>
            </a:r>
            <a:r>
              <a:rPr lang="ru-RU" sz="1600" b="1" dirty="0" smtClean="0"/>
              <a:t>0,0 тыс. руб.</a:t>
            </a:r>
          </a:p>
          <a:p>
            <a:r>
              <a:rPr lang="ru-RU" sz="1600" dirty="0" smtClean="0"/>
              <a:t>Прочие доходы от компенсации затрат бюджетов сельских поселений  </a:t>
            </a:r>
            <a:r>
              <a:rPr lang="ru-RU" sz="1600" b="1" dirty="0" smtClean="0"/>
              <a:t>51,3 тыс. руб.</a:t>
            </a:r>
          </a:p>
          <a:p>
            <a:endParaRPr lang="ru-RU" sz="1600" b="1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</a:t>
            </a:r>
            <a:r>
              <a:rPr lang="ru-RU" sz="1600" b="1" dirty="0" smtClean="0"/>
              <a:t>1 946,2 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0,0 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32,7 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1 517,6 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1 квартал 2024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4 030,6 тыс. рублей или </a:t>
            </a:r>
            <a:r>
              <a:rPr lang="ru-RU" sz="2800" dirty="0" smtClean="0"/>
              <a:t>27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978,3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1080,0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1634,8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180,5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1 квартал </a:t>
            </a:r>
            <a:r>
              <a:rPr lang="ru-RU" dirty="0" smtClean="0"/>
              <a:t>2024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1 </a:t>
            </a:r>
            <a:r>
              <a:rPr lang="ru-RU" sz="2400" smtClean="0"/>
              <a:t>квартал </a:t>
            </a:r>
            <a:r>
              <a:rPr lang="ru-RU" sz="2400" smtClean="0"/>
              <a:t>2024 </a:t>
            </a:r>
            <a:r>
              <a:rPr lang="ru-RU" sz="2400" dirty="0" smtClean="0"/>
              <a:t>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  </a:t>
            </a:r>
            <a:r>
              <a:rPr lang="ru-RU" sz="1600" b="1" dirty="0" smtClean="0"/>
              <a:t>978,3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269,8 тыс</a:t>
            </a:r>
            <a:r>
              <a:rPr lang="ru-RU" sz="1600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697,5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11,0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32,7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26,9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26,9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1080,0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1080,0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203,1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</a:t>
            </a:r>
            <a:r>
              <a:rPr lang="ru-RU" sz="1600" dirty="0" smtClean="0"/>
              <a:t>17,9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4,7 тыс</a:t>
            </a:r>
            <a:r>
              <a:rPr lang="ru-RU" sz="1600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180,5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1634,8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74,8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74,8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</TotalTime>
  <Words>440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1 квартал 2024 года</vt:lpstr>
      <vt:lpstr>Раменское сельское поселение</vt:lpstr>
      <vt:lpstr>Доходы Раменского сельского поселения за 1 квартал 2024 года</vt:lpstr>
      <vt:lpstr>Доходы Раменского сельского поселения</vt:lpstr>
      <vt:lpstr>Расходы бюджета раменского сельского поселения за 1 квартал 2024 года</vt:lpstr>
      <vt:lpstr>Слайд 6</vt:lpstr>
      <vt:lpstr>Ведомственная структура расходов бюджета Раменского сельского поселения за 1 квартал 2024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26</cp:revision>
  <dcterms:created xsi:type="dcterms:W3CDTF">2020-10-14T10:56:51Z</dcterms:created>
  <dcterms:modified xsi:type="dcterms:W3CDTF">2024-04-03T08:44:16Z</dcterms:modified>
</cp:coreProperties>
</file>