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Раменского сельского поселения за </a:t>
            </a:r>
            <a:r>
              <a:rPr lang="ru-RU" dirty="0" smtClean="0"/>
              <a:t>3 </a:t>
            </a:r>
            <a:r>
              <a:rPr lang="ru-RU" dirty="0" smtClean="0"/>
              <a:t>квартал 2022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</a:t>
            </a:r>
            <a:r>
              <a:rPr lang="ru-RU" sz="2800" dirty="0" smtClean="0"/>
              <a:t>3 </a:t>
            </a:r>
            <a:r>
              <a:rPr lang="ru-RU" sz="2800" dirty="0" smtClean="0"/>
              <a:t>квартал 2022 года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</a:t>
            </a:r>
            <a:r>
              <a:rPr lang="ru-RU" sz="2000" dirty="0" smtClean="0"/>
              <a:t>10752,6 </a:t>
            </a:r>
            <a:r>
              <a:rPr lang="ru-RU" sz="2000" dirty="0" smtClean="0"/>
              <a:t>тыс. рублей или </a:t>
            </a:r>
            <a:r>
              <a:rPr lang="ru-RU" sz="2000" dirty="0" smtClean="0"/>
              <a:t>72 </a:t>
            </a:r>
            <a:r>
              <a:rPr lang="ru-RU" sz="2000" dirty="0" smtClean="0"/>
              <a:t>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Налоговые                              </a:t>
            </a:r>
            <a:r>
              <a:rPr lang="ru-RU" dirty="0" smtClean="0"/>
              <a:t>539,9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  </a:t>
            </a:r>
            <a:r>
              <a:rPr lang="ru-RU" dirty="0" smtClean="0"/>
              <a:t>873,7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 </a:t>
            </a:r>
            <a:r>
              <a:rPr lang="ru-RU" dirty="0" smtClean="0"/>
              <a:t>9339,0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88,2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Налог на имущество  </a:t>
            </a:r>
            <a:r>
              <a:rPr lang="ru-RU" sz="1600" b="1" dirty="0" smtClean="0"/>
              <a:t>14,9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Земельный налоги    </a:t>
            </a:r>
            <a:r>
              <a:rPr lang="ru-RU" sz="1600" b="1" dirty="0" smtClean="0"/>
              <a:t>402,9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Единый сельскохозяйственный налог                 </a:t>
            </a:r>
            <a:r>
              <a:rPr lang="ru-RU" sz="1600" b="1" dirty="0" smtClean="0"/>
              <a:t>33,9 тыс.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58,7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от продажи земельных участков, находящихся в собственности поселения </a:t>
            </a:r>
            <a:r>
              <a:rPr lang="ru-RU" sz="1600" b="1" dirty="0" smtClean="0"/>
              <a:t>815,0 тыс. руб.</a:t>
            </a:r>
          </a:p>
          <a:p>
            <a:r>
              <a:rPr lang="ru-RU" sz="1600" dirty="0" smtClean="0"/>
              <a:t>Прочие доходы от компенсации затрат бюджетов сельских поселений  </a:t>
            </a:r>
            <a:r>
              <a:rPr lang="ru-RU" sz="1600" b="1" dirty="0" smtClean="0"/>
              <a:t>0,0 тыс. руб.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Дотации бюджетам сельских поселений         </a:t>
            </a:r>
            <a:r>
              <a:rPr lang="ru-RU" sz="1600" b="1" dirty="0" smtClean="0"/>
              <a:t>4947,4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363,2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60,7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3967,7 </a:t>
            </a:r>
            <a:r>
              <a:rPr lang="ru-RU" sz="1600" b="1" dirty="0" smtClean="0"/>
              <a:t>тыс. руб.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</a:t>
            </a:r>
            <a:r>
              <a:rPr lang="ru-RU" sz="3200" dirty="0" smtClean="0"/>
              <a:t>3 </a:t>
            </a:r>
            <a:r>
              <a:rPr lang="ru-RU" sz="3200" dirty="0" smtClean="0"/>
              <a:t>квартал 2022 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</a:t>
            </a:r>
            <a:r>
              <a:rPr lang="ru-RU" sz="2800" dirty="0" smtClean="0"/>
              <a:t>10 048,5 </a:t>
            </a:r>
            <a:r>
              <a:rPr lang="ru-RU" sz="2800" dirty="0" smtClean="0"/>
              <a:t>тыс. рублей или </a:t>
            </a:r>
            <a:r>
              <a:rPr lang="ru-RU" sz="2800" dirty="0" smtClean="0"/>
              <a:t>68</a:t>
            </a:r>
            <a:r>
              <a:rPr lang="ru-RU" sz="2800" dirty="0" smtClean="0"/>
              <a:t>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2774,2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</a:t>
            </a:r>
            <a:r>
              <a:rPr lang="ru-RU" dirty="0" smtClean="0"/>
              <a:t>2346,3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3089,1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975,6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за </a:t>
            </a:r>
            <a:r>
              <a:rPr lang="ru-RU" dirty="0" smtClean="0"/>
              <a:t>3 </a:t>
            </a:r>
            <a:r>
              <a:rPr lang="ru-RU" dirty="0" smtClean="0"/>
              <a:t>квартал 2022 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поселения за </a:t>
            </a:r>
            <a:r>
              <a:rPr lang="ru-RU" sz="2400" dirty="0" smtClean="0"/>
              <a:t>3 </a:t>
            </a:r>
            <a:r>
              <a:rPr lang="ru-RU" sz="2400" dirty="0" smtClean="0"/>
              <a:t>квартал 2022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Общегосударственные вопросы:                                                 </a:t>
            </a:r>
            <a:r>
              <a:rPr lang="ru-RU" sz="1600" b="1" dirty="0" smtClean="0"/>
              <a:t>2774,2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709,8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2023,8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40,6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60,7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117,5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</a:t>
            </a:r>
            <a:r>
              <a:rPr lang="ru-RU" sz="1600" dirty="0" smtClean="0"/>
              <a:t>117,5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2346,3 </a:t>
            </a:r>
            <a:r>
              <a:rPr lang="ru-RU" sz="1600" b="1" dirty="0" smtClean="0"/>
              <a:t>тыс. руб.</a:t>
            </a:r>
          </a:p>
          <a:p>
            <a:pPr>
              <a:buNone/>
            </a:pPr>
            <a:r>
              <a:rPr lang="ru-RU" sz="1600" b="1" dirty="0" smtClean="0"/>
              <a:t>     </a:t>
            </a:r>
            <a:r>
              <a:rPr lang="ru-RU" sz="1600" dirty="0" smtClean="0"/>
              <a:t>Сельское хозяйство и рыболовство                                           0,0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2346,3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вопросы в области национальной экономики                0,00 тыс. руб.</a:t>
            </a:r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1446,6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</a:t>
            </a:r>
            <a:r>
              <a:rPr lang="ru-RU" sz="1600" dirty="0" smtClean="0"/>
              <a:t>10,8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</a:t>
            </a:r>
            <a:r>
              <a:rPr lang="ru-RU" sz="1600" dirty="0" smtClean="0"/>
              <a:t>460,1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975,7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3089,1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203,6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203,6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Физическая культура и спорт                                                      </a:t>
            </a:r>
            <a:r>
              <a:rPr lang="ru-RU" sz="1600" b="1" dirty="0" smtClean="0"/>
              <a:t>10,5</a:t>
            </a:r>
            <a:r>
              <a:rPr lang="ru-RU" sz="1600" dirty="0" smtClean="0"/>
              <a:t> </a:t>
            </a:r>
            <a:r>
              <a:rPr lang="ru-RU" sz="1600" dirty="0" smtClean="0"/>
              <a:t>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</TotalTime>
  <Words>435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3 квартал 2022 года</vt:lpstr>
      <vt:lpstr>Раменское сельское поселение</vt:lpstr>
      <vt:lpstr>Доходы Раменского сельского поселения за 3 квартал 2022 года</vt:lpstr>
      <vt:lpstr>Доходы Раменского сельского поселения</vt:lpstr>
      <vt:lpstr>Расходы бюджета раменского сельского поселения за 3 квартал 2022 года</vt:lpstr>
      <vt:lpstr>Слайд 6</vt:lpstr>
      <vt:lpstr>Ведомственная структура расходов бюджета Раменского сельского поселения за 3 квартал 2022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24</cp:revision>
  <dcterms:created xsi:type="dcterms:W3CDTF">2020-10-14T10:56:51Z</dcterms:created>
  <dcterms:modified xsi:type="dcterms:W3CDTF">2022-10-21T07:38:20Z</dcterms:modified>
</cp:coreProperties>
</file>