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2 квартал 2021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1 квартал 2021 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5877,4 </a:t>
            </a:r>
            <a:r>
              <a:rPr lang="ru-RU" sz="2000" dirty="0" smtClean="0"/>
              <a:t>тыс. рублей или </a:t>
            </a:r>
            <a:r>
              <a:rPr lang="ru-RU" sz="2000" dirty="0" smtClean="0"/>
              <a:t>52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342,7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 </a:t>
            </a:r>
            <a:r>
              <a:rPr lang="ru-RU" dirty="0" smtClean="0"/>
              <a:t>494,4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</a:t>
            </a:r>
            <a:r>
              <a:rPr lang="ru-RU" dirty="0" smtClean="0"/>
              <a:t>5040,3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56,3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12,8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242,5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31,1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15,4 </a:t>
            </a:r>
            <a:r>
              <a:rPr lang="ru-RU" sz="1600" b="1" dirty="0" smtClean="0"/>
              <a:t>тыс. руб</a:t>
            </a:r>
            <a:r>
              <a:rPr lang="ru-RU" sz="1600" b="1" dirty="0" smtClean="0"/>
              <a:t>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</a:t>
            </a:r>
            <a:r>
              <a:rPr lang="ru-RU" sz="1600" dirty="0" smtClean="0"/>
              <a:t>поселения </a:t>
            </a:r>
            <a:r>
              <a:rPr lang="ru-RU" sz="1600" b="1" dirty="0" smtClean="0"/>
              <a:t>479,0 тыс. руб.</a:t>
            </a:r>
            <a:endParaRPr lang="ru-RU" sz="1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Дотации бюджетам сельских поселений         </a:t>
            </a:r>
            <a:r>
              <a:rPr lang="ru-RU" sz="1600" b="1" dirty="0" smtClean="0"/>
              <a:t>3031,7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254,4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41,8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1667,4 </a:t>
            </a:r>
            <a:r>
              <a:rPr lang="ru-RU" sz="1600" b="1" dirty="0" smtClean="0"/>
              <a:t>тыс. руб</a:t>
            </a:r>
            <a:r>
              <a:rPr lang="ru-RU" sz="1600" b="1" dirty="0" smtClean="0"/>
              <a:t>.</a:t>
            </a:r>
          </a:p>
          <a:p>
            <a:r>
              <a:rPr lang="ru-RU" sz="1600" dirty="0" smtClean="0"/>
              <a:t>Прочие безвозмездные поступления     </a:t>
            </a:r>
            <a:r>
              <a:rPr lang="ru-RU" sz="1600" b="1" dirty="0" smtClean="0"/>
              <a:t>45,0 тыс. руб.</a:t>
            </a:r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1 квартал 2021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4919,6 </a:t>
            </a:r>
            <a:r>
              <a:rPr lang="ru-RU" sz="2800" dirty="0" smtClean="0"/>
              <a:t>тыс. рублей или </a:t>
            </a:r>
            <a:r>
              <a:rPr lang="ru-RU" sz="2800" dirty="0" smtClean="0"/>
              <a:t>43</a:t>
            </a:r>
            <a:r>
              <a:rPr lang="ru-RU" sz="2800" dirty="0" smtClean="0"/>
              <a:t>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1581,1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799,0тыс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1798,2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487,6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</a:t>
            </a:r>
            <a:r>
              <a:rPr lang="ru-RU" dirty="0" smtClean="0"/>
              <a:t>2 </a:t>
            </a:r>
            <a:r>
              <a:rPr lang="ru-RU" dirty="0" smtClean="0"/>
              <a:t>квартал 2021 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</a:t>
            </a:r>
            <a:r>
              <a:rPr lang="ru-RU" sz="2400" dirty="0" smtClean="0"/>
              <a:t>2 </a:t>
            </a:r>
            <a:r>
              <a:rPr lang="ru-RU" sz="2400" dirty="0" smtClean="0"/>
              <a:t>квартал 2021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1600" dirty="0" smtClean="0"/>
              <a:t>Общегосударственные вопросы:                                                 </a:t>
            </a:r>
            <a:r>
              <a:rPr lang="ru-RU" sz="1600" b="1" dirty="0" smtClean="0"/>
              <a:t>1581,2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493,0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952,1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136,1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41,8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8,7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8,7 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799,0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799,0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563,6тыс</a:t>
            </a:r>
            <a:r>
              <a:rPr lang="ru-RU" sz="1600" b="1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</a:t>
            </a:r>
            <a:r>
              <a:rPr lang="ru-RU" sz="1600" dirty="0" smtClean="0"/>
              <a:t>1,5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74,5тыс</a:t>
            </a:r>
            <a:r>
              <a:rPr lang="ru-RU" sz="1600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487,6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1798,2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127,1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127,1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0,00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405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2 квартал 2021 года</vt:lpstr>
      <vt:lpstr>Раменское сельское поселение</vt:lpstr>
      <vt:lpstr>Доходы Раменского сельского поселения за 1 квартал 2021 года</vt:lpstr>
      <vt:lpstr>Доходы Раменского сельского поселения</vt:lpstr>
      <vt:lpstr>Расходы бюджета раменского сельского поселения за 1 квартал 2021 года</vt:lpstr>
      <vt:lpstr>Слайд 6</vt:lpstr>
      <vt:lpstr>Ведомственная структура расходов бюджета Раменского сельского поселения за 2 квартал 2021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30</cp:revision>
  <dcterms:created xsi:type="dcterms:W3CDTF">2020-10-14T10:56:51Z</dcterms:created>
  <dcterms:modified xsi:type="dcterms:W3CDTF">2021-07-27T08:00:23Z</dcterms:modified>
</cp:coreProperties>
</file>