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1 квартал </a:t>
            </a:r>
            <a:r>
              <a:rPr lang="ru-RU" dirty="0" smtClean="0"/>
              <a:t>2022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1 квартал </a:t>
            </a:r>
            <a:r>
              <a:rPr lang="ru-RU" sz="2800" dirty="0" smtClean="0"/>
              <a:t>2022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3224,0 </a:t>
            </a:r>
            <a:r>
              <a:rPr lang="ru-RU" sz="2000" dirty="0" smtClean="0"/>
              <a:t>тыс. рублей или </a:t>
            </a:r>
            <a:r>
              <a:rPr lang="ru-RU" sz="2000" dirty="0" smtClean="0"/>
              <a:t>24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176,6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 </a:t>
            </a:r>
            <a:r>
              <a:rPr lang="ru-RU" dirty="0" smtClean="0"/>
              <a:t>19,0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 </a:t>
            </a:r>
            <a:r>
              <a:rPr lang="ru-RU" dirty="0" smtClean="0"/>
              <a:t>3028,4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25,1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3,6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100,8 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0,0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147,9 </a:t>
            </a:r>
            <a:r>
              <a:rPr lang="ru-RU" sz="1600" b="1" dirty="0" smtClean="0"/>
              <a:t>тыс. руб.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  </a:t>
            </a:r>
            <a:r>
              <a:rPr lang="ru-RU" sz="1600" b="1" dirty="0" smtClean="0"/>
              <a:t>1605,8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121,1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13,9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1287,6 </a:t>
            </a:r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1 квартал </a:t>
            </a:r>
            <a:r>
              <a:rPr lang="ru-RU" sz="3200" dirty="0" smtClean="0"/>
              <a:t>2022 </a:t>
            </a:r>
            <a:r>
              <a:rPr lang="ru-RU" sz="3200" dirty="0" smtClean="0"/>
              <a:t>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2855,1 </a:t>
            </a:r>
            <a:r>
              <a:rPr lang="ru-RU" sz="2800" dirty="0" smtClean="0"/>
              <a:t>тыс. рублей или </a:t>
            </a:r>
            <a:r>
              <a:rPr lang="ru-RU" sz="2800" dirty="0" smtClean="0"/>
              <a:t>21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763,7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778,5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1001,6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221,2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1 квартал </a:t>
            </a:r>
            <a:r>
              <a:rPr lang="ru-RU" dirty="0" smtClean="0"/>
              <a:t>2022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1 квартал </a:t>
            </a:r>
            <a:r>
              <a:rPr lang="ru-RU" sz="2400" dirty="0" smtClean="0"/>
              <a:t>2022 </a:t>
            </a:r>
            <a:r>
              <a:rPr lang="ru-RU" sz="2400" dirty="0" smtClean="0"/>
              <a:t>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Общегосударственные вопросы:                                                  </a:t>
            </a:r>
            <a:r>
              <a:rPr lang="ru-RU" sz="1600" b="1" dirty="0" smtClean="0"/>
              <a:t>763,7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203,3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544,4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16,0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13,9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13,2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13,2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778,5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778,5 </a:t>
            </a:r>
            <a:r>
              <a:rPr lang="ru-RU" sz="1600" dirty="0" smtClean="0"/>
              <a:t>тыс. руб</a:t>
            </a:r>
            <a:r>
              <a:rPr lang="ru-RU" sz="1600" dirty="0" smtClean="0"/>
              <a:t>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вопросы в области национальной экономики                0,00 тыс. руб.</a:t>
            </a:r>
            <a:endParaRPr lang="ru-RU" sz="1600" dirty="0" smtClean="0"/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221,2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221,2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1001,6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63,0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63,0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0,00 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396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1 квартал 2022 года</vt:lpstr>
      <vt:lpstr>Раменское сельское поселение</vt:lpstr>
      <vt:lpstr>Доходы Раменского сельского поселения за 1 квартал 2022 года</vt:lpstr>
      <vt:lpstr>Доходы Раменского сельского поселения</vt:lpstr>
      <vt:lpstr>Расходы бюджета раменского сельского поселения за 1 квартал 2022 года</vt:lpstr>
      <vt:lpstr>Слайд 6</vt:lpstr>
      <vt:lpstr>Ведомственная структура расходов бюджета Раменского сельского поселения за 1 квартал 2022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18</cp:revision>
  <dcterms:created xsi:type="dcterms:W3CDTF">2020-10-14T10:56:51Z</dcterms:created>
  <dcterms:modified xsi:type="dcterms:W3CDTF">2022-04-04T11:27:03Z</dcterms:modified>
</cp:coreProperties>
</file>