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4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об исполнении бюджета Раменского сельского поселения за </a:t>
            </a:r>
            <a:r>
              <a:rPr lang="ru-RU" dirty="0" smtClean="0"/>
              <a:t>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Раменское сельское поселение</a:t>
            </a:r>
            <a:endParaRPr lang="ru-RU" dirty="0"/>
          </a:p>
        </p:txBody>
      </p:sp>
      <p:pic>
        <p:nvPicPr>
          <p:cNvPr id="4" name="Содержимое 3" descr="Администрация Раменского сельского посел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9416"/>
            <a:ext cx="7239000" cy="4846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Раменского сельского поселения за </a:t>
            </a:r>
            <a:r>
              <a:rPr lang="ru-RU" sz="2800" dirty="0" smtClean="0"/>
              <a:t> </a:t>
            </a:r>
            <a:r>
              <a:rPr lang="ru-RU" sz="2800" dirty="0" smtClean="0"/>
              <a:t>2020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1002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Доходы бюджета сельского поселения исполнены в сумме </a:t>
            </a:r>
            <a:r>
              <a:rPr lang="ru-RU" sz="2000" dirty="0" smtClean="0"/>
              <a:t>12106,8</a:t>
            </a:r>
            <a:r>
              <a:rPr lang="ru-RU" sz="2000" dirty="0" smtClean="0"/>
              <a:t> </a:t>
            </a:r>
            <a:r>
              <a:rPr lang="ru-RU" sz="2000" dirty="0" smtClean="0"/>
              <a:t>тыс. рублей или </a:t>
            </a:r>
            <a:r>
              <a:rPr lang="ru-RU" sz="2000" dirty="0" smtClean="0"/>
              <a:t>100</a:t>
            </a:r>
            <a:r>
              <a:rPr lang="ru-RU" sz="2000" dirty="0" smtClean="0"/>
              <a:t> </a:t>
            </a:r>
            <a:r>
              <a:rPr lang="ru-RU" sz="2000" dirty="0" smtClean="0"/>
              <a:t>% от годовых назначений.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7543824" cy="379073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Налоговые                              </a:t>
            </a:r>
            <a:r>
              <a:rPr lang="ru-RU" dirty="0" smtClean="0"/>
              <a:t>1296,0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Неналоговые                           </a:t>
            </a:r>
            <a:r>
              <a:rPr lang="ru-RU" dirty="0" smtClean="0"/>
              <a:t>512,7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Безвозмездные поступления  </a:t>
            </a:r>
            <a:r>
              <a:rPr lang="ru-RU" dirty="0" smtClean="0"/>
              <a:t>10298,1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Раменского сельского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Налоговые и неналоговые доходы Раменского сельского поселения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                    </a:t>
            </a:r>
            <a:r>
              <a:rPr lang="ru-RU" sz="1600" b="1" dirty="0" smtClean="0"/>
              <a:t>84,1</a:t>
            </a:r>
            <a:r>
              <a:rPr lang="ru-RU" sz="1600" b="1" dirty="0" smtClean="0"/>
              <a:t>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Налог на имущество  </a:t>
            </a:r>
            <a:r>
              <a:rPr lang="ru-RU" sz="1600" b="1" dirty="0" smtClean="0"/>
              <a:t>23,4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Земельный налоги </a:t>
            </a:r>
            <a:r>
              <a:rPr lang="ru-RU" sz="1600" b="1" dirty="0" smtClean="0"/>
              <a:t>1188,5тыс</a:t>
            </a:r>
            <a:r>
              <a:rPr lang="ru-RU" sz="1600" b="1" dirty="0" smtClean="0"/>
              <a:t>. руб.</a:t>
            </a:r>
          </a:p>
          <a:p>
            <a:r>
              <a:rPr lang="ru-RU" sz="1600" dirty="0" smtClean="0"/>
              <a:t>Доходы получаемые в виде арендной платы         </a:t>
            </a:r>
            <a:r>
              <a:rPr lang="ru-RU" sz="1600" b="1" dirty="0" smtClean="0"/>
              <a:t>31,3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Доходы от продажи земельных участков, находящихся в собственности поселения  </a:t>
            </a:r>
            <a:r>
              <a:rPr lang="ru-RU" sz="1600" b="1" dirty="0" smtClean="0"/>
              <a:t>481,4 тыс. руб.</a:t>
            </a:r>
          </a:p>
          <a:p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Дотации бюджетам сельских поселений         </a:t>
            </a:r>
            <a:r>
              <a:rPr lang="ru-RU" sz="1600" b="1" dirty="0" smtClean="0"/>
              <a:t>5986,5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Субсидии бюджетам сельских поселений         </a:t>
            </a:r>
            <a:r>
              <a:rPr lang="ru-RU" sz="1600" b="1" dirty="0" smtClean="0"/>
              <a:t>539,4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Субвенции бюджетам сельских поселений          </a:t>
            </a:r>
            <a:r>
              <a:rPr lang="ru-RU" sz="1600" b="1" dirty="0" smtClean="0"/>
              <a:t>91,2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Межбюджетные трансферты     </a:t>
            </a:r>
            <a:r>
              <a:rPr lang="ru-RU" sz="1600" b="1" dirty="0" smtClean="0"/>
              <a:t>3681,0 </a:t>
            </a:r>
            <a:r>
              <a:rPr lang="ru-RU" sz="1600" b="1" dirty="0" smtClean="0"/>
              <a:t>тыс. руб.</a:t>
            </a:r>
            <a:endParaRPr lang="ru-RU" sz="1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048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Безвозмездные поступления в бюджет Раменского сельского поселения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5716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бюджета </a:t>
            </a:r>
            <a:r>
              <a:rPr lang="ru-RU" sz="3200" dirty="0" err="1" smtClean="0"/>
              <a:t>раменского</a:t>
            </a:r>
            <a:r>
              <a:rPr lang="ru-RU" sz="3200" dirty="0" smtClean="0"/>
              <a:t> сельского поселения за </a:t>
            </a:r>
            <a:r>
              <a:rPr lang="ru-RU" sz="3200" dirty="0" smtClean="0"/>
              <a:t> </a:t>
            </a:r>
            <a:r>
              <a:rPr lang="ru-RU" sz="3200" dirty="0" smtClean="0"/>
              <a:t>2020 </a:t>
            </a:r>
            <a:r>
              <a:rPr lang="ru-RU" sz="3200" dirty="0" smtClean="0"/>
              <a:t>год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6433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Расходы бюджета Раменского сельского поселения составили </a:t>
            </a:r>
            <a:r>
              <a:rPr lang="ru-RU" sz="2800" dirty="0" smtClean="0"/>
              <a:t>11982,8</a:t>
            </a:r>
            <a:r>
              <a:rPr lang="ru-RU" sz="2800" dirty="0" smtClean="0"/>
              <a:t> </a:t>
            </a:r>
            <a:r>
              <a:rPr lang="ru-RU" sz="2800" dirty="0" smtClean="0"/>
              <a:t>тыс. рублей или </a:t>
            </a:r>
            <a:r>
              <a:rPr lang="ru-RU" sz="2800" dirty="0" smtClean="0"/>
              <a:t>99</a:t>
            </a:r>
            <a:r>
              <a:rPr lang="ru-RU" sz="2800" dirty="0" smtClean="0"/>
              <a:t> 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034" y="1785926"/>
            <a:ext cx="3286148" cy="17145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деятельности органов местного самоуправления Раменского сельского поселения  - </a:t>
            </a:r>
            <a:r>
              <a:rPr lang="ru-RU" dirty="0" smtClean="0"/>
              <a:t>3237,5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4429124" y="1571612"/>
            <a:ext cx="3214710" cy="198597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транспортной системы Раменского сельского поселения – </a:t>
            </a:r>
            <a:r>
              <a:rPr lang="ru-RU" dirty="0" smtClean="0"/>
              <a:t>2353,1</a:t>
            </a:r>
            <a:r>
              <a:rPr lang="ru-RU" dirty="0" smtClean="0"/>
              <a:t>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500562" y="4000504"/>
            <a:ext cx="3000396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и сохранение культуры в Раменском сельском поселении – </a:t>
            </a:r>
            <a:r>
              <a:rPr lang="ru-RU" dirty="0" smtClean="0"/>
              <a:t>3955,1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86256"/>
            <a:ext cx="3214710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 территории Раменского сельского поселения – </a:t>
            </a:r>
            <a:r>
              <a:rPr lang="ru-RU" dirty="0" smtClean="0"/>
              <a:t>1283,4</a:t>
            </a:r>
            <a:r>
              <a:rPr lang="ru-RU" dirty="0" smtClean="0"/>
              <a:t>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85728"/>
            <a:ext cx="66437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Раменского сельского поселения на реализацию муниципальных программ за </a:t>
            </a:r>
            <a:r>
              <a:rPr lang="ru-RU" dirty="0" smtClean="0"/>
              <a:t>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Ведомственная структура расходов бюджета Раменского сельского </a:t>
            </a:r>
            <a:r>
              <a:rPr lang="ru-RU" sz="2400" smtClean="0"/>
              <a:t>поселения </a:t>
            </a:r>
            <a:r>
              <a:rPr lang="ru-RU" sz="2400" smtClean="0"/>
              <a:t>за </a:t>
            </a:r>
            <a:r>
              <a:rPr lang="ru-RU" sz="2400" smtClean="0"/>
              <a:t>2020 </a:t>
            </a:r>
            <a:r>
              <a:rPr lang="ru-RU" sz="2400" smtClean="0"/>
              <a:t>год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Общегосударственные вопросы:                                                  </a:t>
            </a:r>
            <a:r>
              <a:rPr lang="ru-RU" sz="1600" b="1" dirty="0" smtClean="0"/>
              <a:t>3441,7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Функционирование высшего должностного лица субъекта РФ     </a:t>
            </a:r>
            <a:r>
              <a:rPr lang="ru-RU" sz="1600" dirty="0" smtClean="0"/>
              <a:t>810,7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Центральный аппарат                                                                  </a:t>
            </a:r>
            <a:r>
              <a:rPr lang="ru-RU" sz="1600" dirty="0" smtClean="0"/>
              <a:t>2238,8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проведения выборов и референдумов                    </a:t>
            </a:r>
            <a:r>
              <a:rPr lang="ru-RU" sz="1600" dirty="0" smtClean="0"/>
              <a:t>203,2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Резервные фонды       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общегосударственные вопросы                                        </a:t>
            </a:r>
            <a:r>
              <a:rPr lang="ru-RU" sz="1600" dirty="0" smtClean="0"/>
              <a:t>189,0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оборона                                                           </a:t>
            </a:r>
            <a:r>
              <a:rPr lang="ru-RU" sz="1600" b="1" dirty="0" smtClean="0"/>
              <a:t>90,2</a:t>
            </a:r>
            <a:r>
              <a:rPr lang="ru-RU" sz="1600" b="1" dirty="0" smtClean="0"/>
              <a:t>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Национальная безопасность:                                                   </a:t>
            </a:r>
            <a:r>
              <a:rPr lang="ru-RU" sz="1600" b="1" dirty="0" smtClean="0"/>
              <a:t>16,6</a:t>
            </a:r>
            <a:r>
              <a:rPr lang="ru-RU" sz="1600" b="1" dirty="0" smtClean="0"/>
              <a:t>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пожарной безопасности                                      </a:t>
            </a:r>
            <a:r>
              <a:rPr lang="ru-RU" sz="1600" dirty="0" smtClean="0"/>
              <a:t>16,6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экономика:                                                       </a:t>
            </a:r>
            <a:r>
              <a:rPr lang="ru-RU" sz="1600" b="1" dirty="0" smtClean="0"/>
              <a:t>2353,1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Дорожное хозяйство                                                                </a:t>
            </a:r>
            <a:r>
              <a:rPr lang="ru-RU" sz="1600" dirty="0" smtClean="0"/>
              <a:t>2353,1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Жилищно-коммунальное хозяйство:                                        </a:t>
            </a:r>
            <a:r>
              <a:rPr lang="ru-RU" sz="1600" b="1" dirty="0" smtClean="0"/>
              <a:t>1914,3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Жилищное хозяйство                                                                 </a:t>
            </a:r>
            <a:r>
              <a:rPr lang="ru-RU" sz="1600" dirty="0" smtClean="0"/>
              <a:t>41,5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Коммунальное хозяйство                                                          </a:t>
            </a:r>
            <a:r>
              <a:rPr lang="ru-RU" sz="1600" dirty="0" smtClean="0"/>
              <a:t>589,3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Благоустройство                                                                       </a:t>
            </a:r>
            <a:r>
              <a:rPr lang="ru-RU" sz="1600" dirty="0" smtClean="0"/>
              <a:t>1283,5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Культ ура и кинематография                                                    </a:t>
            </a:r>
            <a:r>
              <a:rPr lang="ru-RU" sz="1600" b="1" dirty="0" smtClean="0"/>
              <a:t>3955,1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r>
              <a:rPr lang="ru-RU" sz="1600" dirty="0" smtClean="0"/>
              <a:t>Социальная политика:                                                               </a:t>
            </a:r>
            <a:r>
              <a:rPr lang="ru-RU" sz="1600" b="1" dirty="0" smtClean="0"/>
              <a:t>211,8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Пенсионное обеспечение                                                           </a:t>
            </a:r>
            <a:r>
              <a:rPr lang="ru-RU" sz="1600" dirty="0" smtClean="0"/>
              <a:t>211,8 тыс</a:t>
            </a:r>
            <a:r>
              <a:rPr lang="ru-RU" sz="1600" dirty="0" smtClean="0"/>
              <a:t>. руб.</a:t>
            </a:r>
          </a:p>
          <a:p>
            <a:r>
              <a:rPr lang="ru-RU" sz="1600" dirty="0" smtClean="0"/>
              <a:t>Физическая культура и спорт                                                      0,00 тыс. руб.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191</TotalTime>
  <Words>391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Отчет об исполнении бюджета Раменского сельского поселения за  2020 год</vt:lpstr>
      <vt:lpstr>Раменское сельское поселение</vt:lpstr>
      <vt:lpstr>Доходы Раменского сельского поселения за  2020 год</vt:lpstr>
      <vt:lpstr>Доходы Раменского сельского поселения</vt:lpstr>
      <vt:lpstr>Расходы бюджета раменского сельского поселения за  2020 год</vt:lpstr>
      <vt:lpstr>Слайд 6</vt:lpstr>
      <vt:lpstr>Ведомственная структура расходов бюджета Раменского сельского поселения за 2020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Раменского сельского поселения за 9 месяцев 2020 года</dc:title>
  <dc:creator>Владелец</dc:creator>
  <cp:lastModifiedBy>Владелец</cp:lastModifiedBy>
  <cp:revision>22</cp:revision>
  <dcterms:created xsi:type="dcterms:W3CDTF">2020-10-14T10:56:51Z</dcterms:created>
  <dcterms:modified xsi:type="dcterms:W3CDTF">2021-01-20T07:14:41Z</dcterms:modified>
</cp:coreProperties>
</file>